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27B18-F239-0791-716D-A1AF709B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CF4599C-81E9-1E42-BEA0-450066577E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FC47BC9-ABCD-0542-90FF-921A87B27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BAA934-E287-418C-EA3E-72D739C3A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DACE4D-7180-A815-21B0-B440D959C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4007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66B67F-B03B-91B5-FF23-847E6ADA7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A6F93C1-27F1-2A7D-039B-521D90D46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359C72B-B60F-03C2-8A1E-F4CC923DD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473CC6-20B8-C89F-3755-0509E3140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280DC1-859E-0099-41BD-408A34BEE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4425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90EEAE8-42E1-04EC-5524-BB8FB17285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EC240C3-F009-0774-2B82-848273C1B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641FDF-780F-6784-DDF9-BCD2C44C3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E3E8FB-1BAB-567E-EF97-30A477129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B2AB596-BB13-EA5C-A99A-0C4F68451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9629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E8DD03-9820-E409-BF46-0D5D5FD05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555852-5902-4531-31EC-C520AEA1F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F62A6E1-1F2E-E316-B9AF-B0F634BF4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1954FB-8E6A-A9B1-03B9-148190E56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C700AF0-07BB-BD69-A1D2-D350657EE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6310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69E83E-64B5-0EEF-21BA-1333CECCD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A4F4FF1-DECB-5E66-9579-6DD895B07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89A3FBA-47F7-4389-07B6-3CE5EBA6F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009C15-249A-0F60-3C62-201F67AC1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4CAC0B-7DEB-735A-2C13-BBB35E308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8092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060DE0-C28E-0D59-644E-F1241BE15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3B2290-5440-6AB9-A5A9-18082C9876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ADFF408-3879-9C8F-CBF1-BD9CC42FB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1DAE83F-3702-F33F-5DD2-751394C15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9D8AFF4-E355-4452-DF04-3EFE9B9AD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2DB104D-7323-A2B5-BE2B-F72339CBB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8235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C1B5BB-D22E-4C6A-3A95-17AEAE827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D264088-3720-B764-9700-F0869123E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DC28B9A-C960-86F3-4EAB-7AFFCA1B2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57E1F5D-E053-AD2F-FDE3-5A5915798A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9EBD26A-B1D6-0BBF-5B3C-D8A6C865F0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CA0F3E5-CFB0-DDDD-069B-892BE9BCE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8358247-AE82-8FA5-F326-B82AD316B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4CBA770-0403-7FD7-073C-013D8D19F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8598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57F82D-C4FB-B26F-18D4-97F050221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4305568-AE08-C060-A0AE-87DEB4A7C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18D1954-2401-74D7-03D7-4D70C4D84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4D32E35-C84B-3BDA-F0F3-9A14520CA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6501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0AF8EB5-FFED-5C2B-0A7F-AA381DA31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627A9D9-DA32-A6F4-07DB-2DF614ACD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49871D0-4E3B-C3C4-6508-BFAE3098F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2426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1CB97A-3999-B9AD-4143-063017234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ED9E3F-F3B9-4B5E-CFFA-F22C04508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618363-D1E5-1352-4501-1A07D13547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D548D5A-2B82-A89F-C82A-780A3A3A2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252CDD6-81D3-6889-54DC-C1A1D87AE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E14FCF0-8269-6036-43AB-416CDBF0E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323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0B4A75-00D9-D8F7-C741-CE3CFF5F1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89D31A7-1853-26A8-F684-CB78E38993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9DBEDCE-010F-BF2D-A9DD-95C57675D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74887F8-46D9-D0AB-9CDD-0D5BEDA68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04281A0-5AD7-343A-83F4-DAC392198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806DDF3-7C5B-B83B-2149-6FA141671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5785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59D9768-FD14-AEDA-D998-466250FC6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0223B4-52E2-D017-1090-B6C90ACFA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0CDD09C-C17C-B00F-94C5-2068B1A278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3DA66E-367C-417D-A41B-00A258F07971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9C057C-F9D3-8AA3-1CE1-4213F66047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BCFE13F-9858-6AB7-ABE5-81B29D404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9EA5D4-93D5-4A9A-8EE7-287A6C1908E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7301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vação de Tela 3">
            <a:hlinkClick r:id="" action="ppaction://media"/>
            <a:extLst>
              <a:ext uri="{FF2B5EF4-FFF2-40B4-BE49-F238E27FC236}">
                <a16:creationId xmlns:a16="http://schemas.microsoft.com/office/drawing/2014/main" id="{27674614-9381-85EB-68D2-56D1084207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5950" y="0"/>
            <a:ext cx="1096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28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946"/>
    </mc:Choice>
    <mc:Fallback>
      <p:transition spd="slow" advTm="460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França</dc:creator>
  <cp:lastModifiedBy>Daniel França</cp:lastModifiedBy>
  <cp:revision>1</cp:revision>
  <dcterms:created xsi:type="dcterms:W3CDTF">2022-11-17T18:34:20Z</dcterms:created>
  <dcterms:modified xsi:type="dcterms:W3CDTF">2022-11-17T18:56:27Z</dcterms:modified>
</cp:coreProperties>
</file>

<file path=docProps/thumbnail.jpeg>
</file>